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82" r:id="rId3"/>
  </p:sldMasterIdLst>
  <p:notesMasterIdLst>
    <p:notesMasterId r:id="rId47"/>
  </p:notesMasterIdLst>
  <p:sldIdLst>
    <p:sldId id="256" r:id="rId4"/>
    <p:sldId id="257" r:id="rId5"/>
    <p:sldId id="258" r:id="rId6"/>
    <p:sldId id="289" r:id="rId7"/>
    <p:sldId id="259" r:id="rId8"/>
    <p:sldId id="260" r:id="rId9"/>
    <p:sldId id="261" r:id="rId10"/>
    <p:sldId id="29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91" r:id="rId20"/>
    <p:sldId id="270" r:id="rId21"/>
    <p:sldId id="271" r:id="rId22"/>
    <p:sldId id="272" r:id="rId23"/>
    <p:sldId id="292" r:id="rId24"/>
    <p:sldId id="273" r:id="rId25"/>
    <p:sldId id="274" r:id="rId26"/>
    <p:sldId id="275" r:id="rId27"/>
    <p:sldId id="276" r:id="rId28"/>
    <p:sldId id="293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94" r:id="rId39"/>
    <p:sldId id="295" r:id="rId40"/>
    <p:sldId id="296" r:id="rId41"/>
    <p:sldId id="297" r:id="rId42"/>
    <p:sldId id="298" r:id="rId43"/>
    <p:sldId id="286" r:id="rId44"/>
    <p:sldId id="287" r:id="rId45"/>
    <p:sldId id="288" r:id="rId46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15" autoAdjust="0"/>
    <p:restoredTop sz="94660"/>
  </p:normalViewPr>
  <p:slideViewPr>
    <p:cSldViewPr>
      <p:cViewPr varScale="1">
        <p:scale>
          <a:sx n="87" d="100"/>
          <a:sy n="87" d="100"/>
        </p:scale>
        <p:origin x="878" y="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1465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4209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81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658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644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7829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644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6209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450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96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798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09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426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81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8052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248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4881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582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42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536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311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860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191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551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7266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30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937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16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776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4593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830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663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649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982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mp3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mp3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mp3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3545D5-14EA-438C-A2F7-F9F2E52EFDF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407866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79D096B-98A1-4519-8C21-89D94EBEBF2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472577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00838" y="228600"/>
            <a:ext cx="2132012" cy="5867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46813" cy="5867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C0B532-EB5A-4BC6-A788-FC83D8E499D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0597755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C18C2D1-84D0-4C66-95BC-7FFE066EB6C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843791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46605C8-2D40-4034-986D-293CE1D69D1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4435872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75553F-754C-455D-8CFB-64CA02B8290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185083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66CAE1-B283-4022-8AC7-1AAF1501300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42898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C640942-5305-4205-85B6-157C400DFDF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82098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63CAE2-38B7-4F5B-B909-44F56648938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611993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C07079-971A-491B-91FC-B1D5E1FDC7F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94508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C5302F3-0DAE-4D27-B2CC-1A7BFB0F218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70961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0E03CD-9014-4021-A720-93D5AE47457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86210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C7114E-02F9-4CFD-B2CC-9A7F363F933F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339080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A04F560-92F7-435E-BF4A-C21B3ED6FEE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116114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47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47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B6E337-80C7-4E18-81C6-2F89BE9A81D6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450123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26735FB-341A-419C-ABEF-485E1773A90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608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6F45-D1B0-4646-91AA-A236B0F5313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680932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EB644633-17C5-4072-86C3-27816BD511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89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7B04C-705C-40D3-BFCB-66611B92A9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798483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7D3C2-C4B3-4B14-B2E0-5B0E7BB2269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802390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033A-FF25-49B0-8CCC-527FB10EAFC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23061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5C06-9E65-4BFB-9214-DE431F2294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214021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880F3ED-115D-4F9F-AF05-D1FC694BA85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936827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529794-126C-40A1-BCD6-2D6397D1A68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9211756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D283F4-F90F-4CC5-B43C-5D574992F31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9522328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40C73-705E-41F3-9018-8E7EE77648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611960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28943-A9BD-4490-ABBF-23F9995D25D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693288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1513" y="255588"/>
            <a:ext cx="7807325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54543665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1625" y="1527175"/>
            <a:ext cx="4173538" cy="45688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7563" y="1527175"/>
            <a:ext cx="4175125" cy="45688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27647BA-16F7-4DF6-AFA1-C26BFD61093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979437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496B5-AEC3-4176-884F-81EEA9055AC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545324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105E253-E8B8-4203-9A46-58435571FD9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981276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5267644-8A83-4FE7-9A0B-48F987359BA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906280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ABB4436-BF79-4EF9-A503-473D61D085B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461649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C6C336-A5AC-429E-AC50-C2CFDABA8D9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518314"/>
      </p:ext>
    </p:extLst>
  </p:cSld>
  <p:clrMapOvr>
    <a:masterClrMapping/>
  </p:clrMapOvr>
  <p:transition spd="med">
    <p:pull dir="u"/>
    <p:sndAc>
      <p:stSnd>
        <p:snd r:embed="rId1" name="Muzyka%20z%20serialu%20Gra%20o%20tron.mp3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mp3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mp3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mp3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392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rgbClr val="8CAD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360" cap="flat">
            <a:solidFill>
              <a:srgbClr val="7B98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52400" y="1276350"/>
            <a:ext cx="8832850" cy="1588"/>
          </a:xfrm>
          <a:prstGeom prst="line">
            <a:avLst/>
          </a:prstGeom>
          <a:noFill/>
          <a:ln w="9360" cap="flat">
            <a:solidFill>
              <a:srgbClr val="7B9899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32" name="Oval 8"/>
          <p:cNvSpPr>
            <a:spLocks noChangeArrowheads="1"/>
          </p:cNvSpPr>
          <p:nvPr/>
        </p:nvSpPr>
        <p:spPr bwMode="auto"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33" name="Oval 9"/>
          <p:cNvSpPr>
            <a:spLocks noChangeArrowheads="1"/>
          </p:cNvSpPr>
          <p:nvPr/>
        </p:nvSpPr>
        <p:spPr bwMode="auto">
          <a:xfrm>
            <a:off x="4362450" y="1050925"/>
            <a:ext cx="420688" cy="420688"/>
          </a:xfrm>
          <a:prstGeom prst="ellipse">
            <a:avLst/>
          </a:prstGeom>
          <a:solidFill>
            <a:srgbClr val="FFFFFF"/>
          </a:solidFill>
          <a:ln w="50760" cap="flat">
            <a:solidFill>
              <a:srgbClr val="7B98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228600"/>
            <a:ext cx="85312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format tekstu tytułu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304800" y="6410325"/>
            <a:ext cx="3581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AFDED5E1-4E99-45E5-9EE4-2DB01D98428A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527175"/>
            <a:ext cx="8501063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format tekstu konspektu</a:t>
            </a:r>
          </a:p>
          <a:p>
            <a:pPr lvl="1"/>
            <a:r>
              <a:rPr lang="pl-PL"/>
              <a:t>Drugi poziom konspektu</a:t>
            </a:r>
          </a:p>
          <a:p>
            <a:pPr lvl="2"/>
            <a:r>
              <a:rPr lang="pl-PL"/>
              <a:t>Trzeci poziom konspektu</a:t>
            </a:r>
          </a:p>
          <a:p>
            <a:pPr lvl="3"/>
            <a:r>
              <a:rPr lang="pl-PL"/>
              <a:t>Czwarty poziom konspektu</a:t>
            </a:r>
          </a:p>
          <a:p>
            <a:pPr lvl="4"/>
            <a:r>
              <a:rPr lang="pl-PL"/>
              <a:t>Piąty poziom konspektu</a:t>
            </a:r>
          </a:p>
          <a:p>
            <a:pPr lvl="4"/>
            <a:r>
              <a:rPr lang="pl-PL"/>
              <a:t>Szósty poziom konspektu</a:t>
            </a:r>
          </a:p>
          <a:p>
            <a:pPr lvl="4"/>
            <a:r>
              <a:rPr lang="pl-PL"/>
              <a:t>Siódmy poziom konspektu</a:t>
            </a:r>
          </a:p>
          <a:p>
            <a:pPr lvl="4"/>
            <a:r>
              <a:rPr lang="pl-PL"/>
              <a:t>Ósmy poziom konspektu</a:t>
            </a:r>
          </a:p>
          <a:p>
            <a:pPr lvl="4"/>
            <a:r>
              <a:rPr lang="pl-PL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med">
    <p:pull dir="u"/>
    <p:sndAc>
      <p:stSnd>
        <p:snd r:embed="rId13" name="Muzyka%20z%20serialu%20Gra%20o%20tron.mp3"/>
      </p:stSnd>
    </p:sndAc>
  </p:transition>
  <p:hf sldNum="0" hdr="0" ftr="0"/>
  <p:txStyles>
    <p:titleStyle>
      <a:lvl1pPr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2pPr>
      <a:lvl3pPr marL="11430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3pPr>
      <a:lvl4pPr marL="16002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4pPr>
      <a:lvl5pPr marL="20574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5pPr>
      <a:lvl6pPr marL="25146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6pPr>
      <a:lvl7pPr marL="29718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7pPr>
      <a:lvl8pPr marL="34290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8pPr>
      <a:lvl9pPr marL="3886200" indent="-228600" algn="l" defTabSz="449263" rtl="0" eaLnBrk="1" fontAlgn="base" hangingPunct="1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1" fontAlgn="base" hangingPunct="1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646B86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1392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rgbClr val="8CAD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360" cap="flat">
            <a:solidFill>
              <a:srgbClr val="7B98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152400" y="1276350"/>
            <a:ext cx="8832850" cy="1588"/>
          </a:xfrm>
          <a:prstGeom prst="line">
            <a:avLst/>
          </a:prstGeom>
          <a:noFill/>
          <a:ln w="9360" cap="flat">
            <a:solidFill>
              <a:srgbClr val="7B9899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4362450" y="1050925"/>
            <a:ext cx="420688" cy="420688"/>
          </a:xfrm>
          <a:prstGeom prst="ellipse">
            <a:avLst/>
          </a:prstGeom>
          <a:solidFill>
            <a:srgbClr val="FFFFFF"/>
          </a:solidFill>
          <a:ln w="50760" cap="flat">
            <a:solidFill>
              <a:srgbClr val="7B98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rgbClr val="8CAD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360" cap="flat">
            <a:solidFill>
              <a:srgbClr val="7B98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dt"/>
          </p:nvPr>
        </p:nvSpPr>
        <p:spPr bwMode="auto"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04800" y="6410325"/>
            <a:ext cx="3581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4267200" y="6324600"/>
            <a:ext cx="6064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0AA72126-444A-40A2-B45B-39EAF8C2B35E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tytułu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69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Kliknij, aby edytować format tekstu konspektu</a:t>
            </a:r>
          </a:p>
          <a:p>
            <a:pPr lvl="1"/>
            <a:r>
              <a:rPr lang="en-GB"/>
              <a:t>Drugi poziom konspektu</a:t>
            </a:r>
          </a:p>
          <a:p>
            <a:pPr lvl="2"/>
            <a:r>
              <a:rPr lang="en-GB"/>
              <a:t>Trzeci poziom konspektu</a:t>
            </a:r>
          </a:p>
          <a:p>
            <a:pPr lvl="3"/>
            <a:r>
              <a:rPr lang="en-GB"/>
              <a:t>Czwarty poziom konspektu</a:t>
            </a:r>
          </a:p>
          <a:p>
            <a:pPr lvl="4"/>
            <a:r>
              <a:rPr lang="en-GB"/>
              <a:t>Piąty poziom konspektu</a:t>
            </a:r>
          </a:p>
          <a:p>
            <a:pPr lvl="4"/>
            <a:r>
              <a:rPr lang="en-GB"/>
              <a:t>Szósty poziom konspektu</a:t>
            </a:r>
          </a:p>
          <a:p>
            <a:pPr lvl="4"/>
            <a:r>
              <a:rPr lang="en-GB"/>
              <a:t>Siódmy poziom konspektu</a:t>
            </a:r>
          </a:p>
          <a:p>
            <a:pPr lvl="4"/>
            <a:r>
              <a:rPr lang="en-GB"/>
              <a:t>Ósmy poziom konspektu</a:t>
            </a:r>
          </a:p>
          <a:p>
            <a:pPr lvl="4"/>
            <a:r>
              <a:rPr lang="en-GB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med">
    <p:pull dir="u"/>
    <p:sndAc>
      <p:stSnd>
        <p:snd r:embed="rId13" name="Muzyka%20z%20serialu%20Gra%20o%20tron.mp3"/>
      </p:stSnd>
    </p:sndAc>
  </p:transition>
  <p:hf sldNum="0" hdr="0" ftr="0"/>
  <p:txStyles>
    <p:titleStyle>
      <a:lvl1pPr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Georgia" panose="02040502050405020303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646B86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/>
              <a:t>16-12-14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FDED5E1-4E99-45E5-9EE4-2DB01D98428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137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ransition spd="med">
    <p:pull dir="u"/>
    <p:sndAc>
      <p:stSnd>
        <p:snd r:embed="rId14" name="Muzyka%20z%20serialu%20Gra%20o%20tron.mp3"/>
      </p:stSnd>
    </p:sndAc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mp3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mp3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mp3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35" y="2388303"/>
            <a:ext cx="2794000" cy="3606800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3" name="pole tekstowe 2"/>
          <p:cNvSpPr txBox="1"/>
          <p:nvPr/>
        </p:nvSpPr>
        <p:spPr>
          <a:xfrm>
            <a:off x="453816" y="2743169"/>
            <a:ext cx="7272808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Pośród Światów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56416"/>
            <a:ext cx="3723175" cy="209428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6" y="3937935"/>
            <a:ext cx="3524643" cy="1985144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79" y="4008365"/>
            <a:ext cx="2381250" cy="26955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57" y="0"/>
            <a:ext cx="2223736" cy="34290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18" y="144034"/>
            <a:ext cx="4345899" cy="2241819"/>
          </a:xfrm>
          <a:prstGeom prst="rect">
            <a:avLst/>
          </a:prstGeom>
          <a:effectLst>
            <a:softEdge rad="889000"/>
          </a:effec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887787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2830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122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86042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36544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0350"/>
            <a:ext cx="4427538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30456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864076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7" dur="5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1" dur="300" fill="hold" masterRel="sameClick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2" dur="300" fill="hold" masterRel="sameClick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99"/>
                                      </p:to>
                                    </p:animClr>
                                    <p:set>
                                      <p:cBhvr additive="repl">
                                        <p:cTn id="13" dur="3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Rot by="120000">
                                      <p:cBhvr additive="repl"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 additive="repl"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 additive="repl"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 additive="repl"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 additive="repl"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22" dur="5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3" dur="10" fill="hold">
                                          <p:stCondLst>
                                            <p:cond delay="499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8913"/>
            <a:ext cx="864076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523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5720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4110038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95312" y="1323975"/>
            <a:ext cx="59404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959225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0352" y="-87964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8157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8675687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2" dur="2000" autoRev="1" fill="hold" masterRel="sameClick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3" dur="2000" autoRev="1" fill="hold" masterRel="sameClick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 additive="repl">
                                        <p:cTn id="14" dur="2000" autoRev="1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24815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8913"/>
            <a:ext cx="4110038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48712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8913"/>
            <a:ext cx="4014787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103687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15766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36245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8913"/>
            <a:ext cx="45720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395922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561" y="-66362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5477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344" y="-23157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6688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8925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49331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08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13181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KTO WYGRAŁ?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8" y="2132856"/>
            <a:ext cx="8657712" cy="4450824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</p:spTree>
    <p:extLst>
      <p:ext uri="{BB962C8B-B14F-4D97-AF65-F5344CB8AC3E}">
        <p14:creationId xmlns:p14="http://schemas.microsoft.com/office/powerpoint/2010/main" val="787571206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88913"/>
            <a:ext cx="8640762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84538"/>
            <a:ext cx="2427287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758825"/>
          </a:xfrm>
          <a:ln/>
        </p:spPr>
        <p:txBody>
          <a:bodyPr lIns="90000" tIns="45000" rIns="90000" bIns="45000" anchor="t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pl-PL" sz="3300">
                <a:solidFill>
                  <a:srgbClr val="FF6666"/>
                </a:solidFill>
                <a:latin typeface="Georgia" panose="02040502050405020303" pitchFamily="18" charset="0"/>
              </a:rPr>
              <a:t>OSTATECZNIE WYGRALI …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792163" y="1901825"/>
            <a:ext cx="70564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l-PL" sz="9600">
                <a:solidFill>
                  <a:srgbClr val="FF6666"/>
                </a:solidFill>
                <a:latin typeface="Georgia" panose="02040502050405020303" pitchFamily="18" charset="0"/>
              </a:rPr>
              <a:t>CZERWONI</a:t>
            </a:r>
          </a:p>
        </p:txBody>
      </p:sp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85693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911975" cy="628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748712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88913"/>
            <a:ext cx="457200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16-12-14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72853"/>
      </p:ext>
    </p:extLst>
  </p:cSld>
  <p:clrMapOvr>
    <a:masterClrMapping/>
  </p:clrMapOvr>
  <p:transition spd="med">
    <p:pull dir="u"/>
    <p:sndAc>
      <p:stSnd>
        <p:snd r:embed="rId2" name="Muzyka%20z%20serialu%20Gra%20o%20tron.mp3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752600"/>
          </a:xfrm>
          <a:ln/>
        </p:spPr>
        <p:txBody>
          <a:bodyPr lIns="90000" tIns="45000" rIns="90000" bIns="45000" anchor="t"/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3300" dirty="0">
                <a:solidFill>
                  <a:srgbClr val="7B9899"/>
                </a:solidFill>
                <a:latin typeface="Georgia" panose="02040502050405020303" pitchFamily="18" charset="0"/>
              </a:rPr>
              <a:t>UCZESTNICY RUSZYLI ABY POMAGAĆ 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78522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ll dir="u"/>
    <p:sndAc>
      <p:stSnd>
        <p:snd r:embed="rId3" name="Muzyka%20z%20serialu%20Gra%20o%20tron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Georgia"/>
        <a:ea typeface="Microsoft YaHei"/>
        <a:cs typeface=""/>
      </a:majorFont>
      <a:minorFont>
        <a:latin typeface="Georgi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Georgia"/>
        <a:ea typeface="Microsoft YaHei"/>
        <a:cs typeface=""/>
      </a:majorFont>
      <a:minorFont>
        <a:latin typeface="Georgi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ZASRANA-GRA-KTOREJ-MAM-JUZ-SERDECZNIE-DOSYC 3</Template>
  <TotalTime>51</TotalTime>
  <Words>24</Words>
  <Application>Microsoft Office PowerPoint</Application>
  <PresentationFormat>Pokaz na ekranie (4:3)</PresentationFormat>
  <Paragraphs>15</Paragraphs>
  <Slides>43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43</vt:i4>
      </vt:variant>
    </vt:vector>
  </HeadingPairs>
  <TitlesOfParts>
    <vt:vector size="52" baseType="lpstr">
      <vt:lpstr>Microsoft YaHei</vt:lpstr>
      <vt:lpstr>Arial</vt:lpstr>
      <vt:lpstr>Century Gothic</vt:lpstr>
      <vt:lpstr>Garamond</vt:lpstr>
      <vt:lpstr>Georgia</vt:lpstr>
      <vt:lpstr>Times New Roman</vt:lpstr>
      <vt:lpstr>Motyw pakietu Office</vt:lpstr>
      <vt:lpstr>Motyw pakietu Office</vt:lpstr>
      <vt:lpstr>Mydło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UCZESTNICY RUSZYLI ABY POMAGAĆ 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KTO WYGRAŁ?</vt:lpstr>
      <vt:lpstr>Prezentacja programu PowerPoint</vt:lpstr>
      <vt:lpstr>OSTATECZNIE WYGRALI …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Windows User</dc:creator>
  <cp:lastModifiedBy>jo.dep@wp.pl</cp:lastModifiedBy>
  <cp:revision>6</cp:revision>
  <cp:lastPrinted>1601-01-01T00:00:00Z</cp:lastPrinted>
  <dcterms:created xsi:type="dcterms:W3CDTF">2016-12-16T07:10:28Z</dcterms:created>
  <dcterms:modified xsi:type="dcterms:W3CDTF">2016-12-18T16:20:28Z</dcterms:modified>
</cp:coreProperties>
</file>